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0279B0B-F337-9148-8FFF-79F174B50CCA}">
          <p14:sldIdLst>
            <p14:sldId id="256"/>
            <p14:sldId id="257"/>
            <p14:sldId id="260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15"/>
  </p:normalViewPr>
  <p:slideViewPr>
    <p:cSldViewPr snapToGrid="0" snapToObjects="1">
      <p:cViewPr varScale="1">
        <p:scale>
          <a:sx n="115" d="100"/>
          <a:sy n="115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52849-3D1B-A440-B4A1-A9F7BA123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9DF72E-4FC8-9F41-956E-1C0DC305F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F9FADB-7BAA-4C4E-8AEB-E55CC032D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07-09-20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0951A1-8559-A14A-B4D2-56E37851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C53EE9-361D-B742-B97B-D96927CA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75055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EED25F-D6C4-FA46-B939-A01A98E0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B8C53A-FC06-2A42-990C-1807927E0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FB3987-20D3-7E40-8923-E64E7ABC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07-09-20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CF0613-E4C0-D74A-9952-962EC8B7D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64DCF8-5771-F54A-BB88-EE88D7BA5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1095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759B9A2-DBFB-C148-BC46-ADCDBDC580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8C7628-92A6-394B-AF6D-580342A4E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73D8E1-66FE-E043-AF2E-77408A0A1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07-09-20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FCC1EC-8517-054D-AC1C-442F66B8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FE3164-D18C-5A42-8149-2034D58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82989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5FF44-4808-C649-90AC-E8C12488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760D13-EDD0-F04D-AA95-6D1663D8D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DD185D-C205-4B41-8EA5-F61310C06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07-09-20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363291-FB48-2347-8493-94DF757C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967D92-DB1D-F54C-8708-DC1439BE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0413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01A2B-3C70-6946-AF88-AFC6B174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8D6561-2F25-564A-8C4A-272E6E4B3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D6FF6C-ABAF-314A-92D2-6EE5724A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07-09-20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B6D807-0079-5347-86C9-A427572B1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57FFC4-14C0-394A-B114-F5282207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247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C8985-5F2E-004D-A4E1-1DD058B3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D0CC5A-E37C-6C4E-9B77-E0895FA57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6D9ED4-6A80-B449-9195-6B2988EFE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7DB13E-11B4-894C-BC97-1B9768729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07-09-20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9B4013-7570-F040-BEE7-3A724026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285938-7658-284C-A9BE-78632902C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5050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685CF-F33D-FF40-933A-D5F7C261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20E1D0-A1B3-A347-B4DE-49A7CAE48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4B21CBD-3BF9-F947-9CFB-1C8DE9E17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9D076D1-E060-D644-83CC-85EC6E184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61B0DC-45F7-C942-A658-E32FFC9EA0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A681167-AD03-FD47-84DE-316CDE623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07-09-20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B008682-4B5E-9A46-A408-10105A03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126E194-7CA5-A046-9932-050AE192E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5884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A25521-7158-BF47-B519-F3D0E513D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229059F-F701-CD4D-BD15-D4FB566C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07-09-20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4D9D575-B7D4-4C4B-99F4-5AC2108FC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CF1A5FE-7348-8949-A9BA-5C56A6A6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9877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DF87805-6E95-3F48-86D8-5630ABD6A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07-09-20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0D90568-285F-714B-BBDD-DC18A17BF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384454-43EB-A747-8818-705215EB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140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B84D53-D2C9-6240-8421-91A40B0F0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CC624F-9212-464E-94A3-523E7652D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1D74D8-D98E-A04E-ACA1-97CA8DF4A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ADA720-DBB2-4B49-9B62-8E8DF65EE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07-09-20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19D757-D629-1E49-B94B-1C28DE6B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57EA69-4FB7-CD43-B3B1-4D79CFBC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0302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28BF2-5A4B-0B43-8095-DC4B49230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DAAB742-98F6-4F40-AAD1-19464E2B73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BC34C3-2B39-2C43-AE73-629DA2683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5ECC28-C274-4B4E-B5B5-988CD03EE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49AD-EEF0-0049-95E9-45453E75E525}" type="datetimeFigureOut">
              <a:rPr lang="es-CL" smtClean="0"/>
              <a:t>07-09-20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83DC072-D3B2-FD4C-81A9-DEC88E1EF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A01B94-CEAD-3147-A707-FEDA478E3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6229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DD66768-E253-4B4D-80FD-B09D99E25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DBDBF9-BADA-6F43-AFD6-AC887AF34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C51251-A1D5-B644-830F-8A8902338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B49AD-EEF0-0049-95E9-45453E75E525}" type="datetimeFigureOut">
              <a:rPr lang="es-CL" smtClean="0"/>
              <a:t>07-09-20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3B8984-0527-FD48-8D9F-1177D9EC9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A75137-5542-2A4F-88A1-D5214C402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4D453-9AE0-484F-8C1E-11516491E46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250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CCD55-1F4B-614C-96B8-BFD51FE74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970" y="316523"/>
            <a:ext cx="9144000" cy="1141901"/>
          </a:xfrm>
        </p:spPr>
        <p:txBody>
          <a:bodyPr/>
          <a:lstStyle/>
          <a:p>
            <a:r>
              <a:rPr lang="es-CL" dirty="0"/>
              <a:t>Producto Inmediato (salud)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9B91E8E-2B39-2941-BF58-590BC3FDB57D}"/>
              </a:ext>
            </a:extLst>
          </p:cNvPr>
          <p:cNvSpPr txBox="1">
            <a:spLocks/>
          </p:cNvSpPr>
          <p:nvPr/>
        </p:nvSpPr>
        <p:spPr>
          <a:xfrm>
            <a:off x="733483" y="1596549"/>
            <a:ext cx="3853881" cy="183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L" sz="1800" dirty="0"/>
              <a:t>Plataforma que: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800" dirty="0"/>
              <a:t>Vaya de lo general a lo particular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800" dirty="0"/>
              <a:t>Presenta la división administrativa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800" dirty="0"/>
              <a:t>Despliegue datos macro</a:t>
            </a:r>
          </a:p>
        </p:txBody>
      </p:sp>
    </p:spTree>
    <p:extLst>
      <p:ext uri="{BB962C8B-B14F-4D97-AF65-F5344CB8AC3E}">
        <p14:creationId xmlns:p14="http://schemas.microsoft.com/office/powerpoint/2010/main" val="388965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1D73DD-160B-4885-A9CF-94EADD70D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163DBB78-4E4E-4B2A-B257-CD3C2408A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DD0F509B-05E7-42D0-9A4A-9BBA9ABA4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FF4A0A03-6FCB-47AB-A889-ABEAF35DE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A6A27D1-12E0-4FAD-8C16-8A32A4EF2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0BF3193-B4B0-4FDB-9734-8C9FABA53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AB0CFE0F-0383-4629-9009-F66B040A1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C7EB065-8792-4BDB-9863-6F1BAA3C4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45ACE59D-97B6-4DD1-BB37-12C292F18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F2AAD78-5862-44FE-AB92-AF713D5F1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9BF96B3-92E5-4693-B918-69EDD8FD7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5B9B69C3-A82A-4F4F-A3C4-9D2B5AFA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ED3C38D4-9B11-4F5F-A279-1A30E0CFB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3100DDA4-8F42-4CB2-8921-3894F7BA0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5936488-9C8D-40DA-BB04-6850F2235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1B9028EA-A394-4A9A-865A-E02D2D9AF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3E802313-55B4-481A-BFD3-000851BC8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708829DB-C817-49E6-9A68-CA180E94F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F6D48ED4-3DDF-47BF-87FA-07B83FD95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4796464F-801F-4ACF-8CA7-B166D8E42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EFBA0710-DB96-4132-8292-1ECBDADD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n 3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06B80C02-0B41-234C-BA60-44D44FCE5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1" r="12186" b="1"/>
          <a:stretch/>
        </p:blipFill>
        <p:spPr>
          <a:xfrm>
            <a:off x="3995030" y="-93784"/>
            <a:ext cx="4091450" cy="659516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3BF55E2-529F-E945-A528-0EDDD6F85621}"/>
              </a:ext>
            </a:extLst>
          </p:cNvPr>
          <p:cNvSpPr/>
          <p:nvPr/>
        </p:nvSpPr>
        <p:spPr>
          <a:xfrm>
            <a:off x="5803864" y="2426678"/>
            <a:ext cx="456440" cy="32687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>
              <a:noFill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66A21DD-94D9-7243-8E76-9C6D070F6E87}"/>
              </a:ext>
            </a:extLst>
          </p:cNvPr>
          <p:cNvCxnSpPr>
            <a:cxnSpLocks/>
          </p:cNvCxnSpPr>
          <p:nvPr/>
        </p:nvCxnSpPr>
        <p:spPr>
          <a:xfrm flipV="1">
            <a:off x="6150779" y="1440102"/>
            <a:ext cx="2628003" cy="986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B3A84164-E844-6D41-B70C-0FC6974A32BE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6193460" y="2705685"/>
            <a:ext cx="2585322" cy="498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15C5897-FD8B-C542-A8B0-537AEEF83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782" y="993345"/>
            <a:ext cx="2069126" cy="2618603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457BEB81-FC4B-094D-97E1-CA12E86F48B9}"/>
              </a:ext>
            </a:extLst>
          </p:cNvPr>
          <p:cNvSpPr txBox="1"/>
          <p:nvPr/>
        </p:nvSpPr>
        <p:spPr>
          <a:xfrm>
            <a:off x="1949567" y="2133946"/>
            <a:ext cx="33744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es-CL" sz="1000" dirty="0"/>
              <a:t>Servicios Nacionales de Salud</a:t>
            </a:r>
          </a:p>
          <a:p>
            <a:pPr marL="285750" indent="-285750">
              <a:buFont typeface="+mj-lt"/>
              <a:buAutoNum type="arabicPeriod"/>
            </a:pPr>
            <a:r>
              <a:rPr lang="es-CL" sz="1000" dirty="0"/>
              <a:t>Cantidad de establecimientos y por tipo</a:t>
            </a:r>
          </a:p>
          <a:p>
            <a:pPr marL="285750" indent="-285750">
              <a:buFont typeface="+mj-lt"/>
              <a:buAutoNum type="arabicPeriod"/>
            </a:pPr>
            <a:r>
              <a:rPr lang="es-CL" sz="1000" dirty="0"/>
              <a:t>Cantidad de camas disponibles y por tipo</a:t>
            </a:r>
          </a:p>
          <a:p>
            <a:pPr marL="285750" indent="-285750">
              <a:buFont typeface="+mj-lt"/>
              <a:buAutoNum type="arabicPeriod"/>
            </a:pPr>
            <a:r>
              <a:rPr lang="es-CL" sz="1000" dirty="0"/>
              <a:t>Datos demográficos (ej. cantidad de personas y por sexo)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0562F24A-9C4D-6942-8613-9F577BBABE7E}"/>
              </a:ext>
            </a:extLst>
          </p:cNvPr>
          <p:cNvSpPr txBox="1"/>
          <p:nvPr/>
        </p:nvSpPr>
        <p:spPr>
          <a:xfrm>
            <a:off x="2919987" y="5392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  <a:p>
            <a:endParaRPr lang="es-CL" dirty="0"/>
          </a:p>
        </p:txBody>
      </p:sp>
      <p:sp>
        <p:nvSpPr>
          <p:cNvPr id="47" name="Cerrar llave 46">
            <a:extLst>
              <a:ext uri="{FF2B5EF4-FFF2-40B4-BE49-F238E27FC236}">
                <a16:creationId xmlns:a16="http://schemas.microsoft.com/office/drawing/2014/main" id="{17C9E41D-E29C-2B43-976D-195F29E13D82}"/>
              </a:ext>
            </a:extLst>
          </p:cNvPr>
          <p:cNvSpPr/>
          <p:nvPr/>
        </p:nvSpPr>
        <p:spPr>
          <a:xfrm>
            <a:off x="4919024" y="2056036"/>
            <a:ext cx="315629" cy="9865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C8F011C-3636-8948-8517-DC94DA69A287}"/>
              </a:ext>
            </a:extLst>
          </p:cNvPr>
          <p:cNvSpPr txBox="1"/>
          <p:nvPr/>
        </p:nvSpPr>
        <p:spPr>
          <a:xfrm>
            <a:off x="9094611" y="3779443"/>
            <a:ext cx="13796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500" dirty="0"/>
              <a:t>5 hospitales</a:t>
            </a:r>
          </a:p>
          <a:p>
            <a:r>
              <a:rPr lang="es-CL" sz="1500" dirty="0"/>
              <a:t>1 vacunatorio</a:t>
            </a:r>
          </a:p>
          <a:p>
            <a:r>
              <a:rPr lang="es-CL" sz="1500" dirty="0"/>
              <a:t>2 clínicas</a:t>
            </a:r>
          </a:p>
          <a:p>
            <a:r>
              <a:rPr lang="es-CL" sz="1500" dirty="0"/>
              <a:t>…</a:t>
            </a: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D4CF0C5B-8525-514B-9598-924EDB5E151F}"/>
              </a:ext>
            </a:extLst>
          </p:cNvPr>
          <p:cNvSpPr/>
          <p:nvPr/>
        </p:nvSpPr>
        <p:spPr>
          <a:xfrm>
            <a:off x="9445727" y="949294"/>
            <a:ext cx="803090" cy="49080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1FEEC178-C38B-B64E-B03D-EC21D9D426C8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9051156" y="1368225"/>
            <a:ext cx="512181" cy="325499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96AF89D8-DECB-B44D-860A-495141DA042B}"/>
              </a:ext>
            </a:extLst>
          </p:cNvPr>
          <p:cNvCxnSpPr>
            <a:cxnSpLocks/>
          </p:cNvCxnSpPr>
          <p:nvPr/>
        </p:nvCxnSpPr>
        <p:spPr>
          <a:xfrm flipH="1" flipV="1">
            <a:off x="10162167" y="1316612"/>
            <a:ext cx="399769" cy="330660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n 55">
            <a:extLst>
              <a:ext uri="{FF2B5EF4-FFF2-40B4-BE49-F238E27FC236}">
                <a16:creationId xmlns:a16="http://schemas.microsoft.com/office/drawing/2014/main" id="{FE3FFE6A-AE2D-AA48-A3D5-148B4D7CF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535" y="4954629"/>
            <a:ext cx="1379620" cy="820274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30EBE390-3479-C24B-B2E2-82D2AF7F022D}"/>
              </a:ext>
            </a:extLst>
          </p:cNvPr>
          <p:cNvSpPr txBox="1"/>
          <p:nvPr/>
        </p:nvSpPr>
        <p:spPr>
          <a:xfrm>
            <a:off x="9228018" y="5630226"/>
            <a:ext cx="11128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500" dirty="0"/>
              <a:t>1500 - 1650</a:t>
            </a:r>
          </a:p>
        </p:txBody>
      </p:sp>
      <p:sp>
        <p:nvSpPr>
          <p:cNvPr id="60" name="Rectángulo redondeado 59">
            <a:extLst>
              <a:ext uri="{FF2B5EF4-FFF2-40B4-BE49-F238E27FC236}">
                <a16:creationId xmlns:a16="http://schemas.microsoft.com/office/drawing/2014/main" id="{29EA8FE2-A4E9-8145-8B39-FE8CB10CC2CD}"/>
              </a:ext>
            </a:extLst>
          </p:cNvPr>
          <p:cNvSpPr/>
          <p:nvPr/>
        </p:nvSpPr>
        <p:spPr>
          <a:xfrm>
            <a:off x="110432" y="5110368"/>
            <a:ext cx="3722266" cy="117039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L" dirty="0"/>
              <a:t>Información obtenida de 1 Base de Datos actualizada al 14 de agosto más la información demográfica</a:t>
            </a:r>
          </a:p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82106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CCD55-1F4B-614C-96B8-BFD51FE74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970" y="316523"/>
            <a:ext cx="9144000" cy="1141901"/>
          </a:xfrm>
        </p:spPr>
        <p:txBody>
          <a:bodyPr>
            <a:normAutofit fontScale="90000"/>
          </a:bodyPr>
          <a:lstStyle/>
          <a:p>
            <a:r>
              <a:rPr lang="es-CL" dirty="0"/>
              <a:t>Producto a corto plazo (salud)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9B91E8E-2B39-2941-BF58-590BC3FDB57D}"/>
              </a:ext>
            </a:extLst>
          </p:cNvPr>
          <p:cNvSpPr txBox="1">
            <a:spLocks/>
          </p:cNvSpPr>
          <p:nvPr/>
        </p:nvSpPr>
        <p:spPr>
          <a:xfrm>
            <a:off x="733483" y="1596549"/>
            <a:ext cx="3853881" cy="183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L" sz="1800" dirty="0"/>
              <a:t>Plataforma que: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800" dirty="0"/>
              <a:t>Despliegue datos demográficos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800" dirty="0"/>
              <a:t>Muestre nacimientos y defunciones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800" dirty="0"/>
              <a:t>Indicadores, estadísticas, etc.</a:t>
            </a:r>
          </a:p>
        </p:txBody>
      </p:sp>
    </p:spTree>
    <p:extLst>
      <p:ext uri="{BB962C8B-B14F-4D97-AF65-F5344CB8AC3E}">
        <p14:creationId xmlns:p14="http://schemas.microsoft.com/office/powerpoint/2010/main" val="2472536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mapa, captura de pantalla&#10;&#10;Descripción generada automáticamente">
            <a:extLst>
              <a:ext uri="{FF2B5EF4-FFF2-40B4-BE49-F238E27FC236}">
                <a16:creationId xmlns:a16="http://schemas.microsoft.com/office/drawing/2014/main" id="{294C1C91-74AD-0D4F-8B15-8A60CEE7E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85" y="698684"/>
            <a:ext cx="7038752" cy="372343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EE122C9-C509-BD41-816D-AB591FBE77DC}"/>
              </a:ext>
            </a:extLst>
          </p:cNvPr>
          <p:cNvSpPr txBox="1"/>
          <p:nvPr/>
        </p:nvSpPr>
        <p:spPr>
          <a:xfrm>
            <a:off x="350875" y="178816"/>
            <a:ext cx="13477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500" dirty="0"/>
              <a:t>Lo que existe…</a:t>
            </a:r>
          </a:p>
        </p:txBody>
      </p:sp>
      <p:pic>
        <p:nvPicPr>
          <p:cNvPr id="9" name="Imagen 8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D856C633-E28D-6B47-9EBD-4C5DDF637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242" y="3123331"/>
            <a:ext cx="6953692" cy="369842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4B76704-B94A-134D-9AA2-6FB19004E486}"/>
              </a:ext>
            </a:extLst>
          </p:cNvPr>
          <p:cNvSpPr txBox="1"/>
          <p:nvPr/>
        </p:nvSpPr>
        <p:spPr>
          <a:xfrm>
            <a:off x="0" y="6556073"/>
            <a:ext cx="5285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/>
              <a:t>https://public.tableau.com/profile/deis4231#!/vizhome/HechosVitalesdesdeel2000/NotaTcnica?publish=yes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48D72AC-41B9-7D47-93B0-3D1843C0CC8C}"/>
              </a:ext>
            </a:extLst>
          </p:cNvPr>
          <p:cNvSpPr/>
          <p:nvPr/>
        </p:nvSpPr>
        <p:spPr>
          <a:xfrm>
            <a:off x="7538484" y="971475"/>
            <a:ext cx="42317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1500" dirty="0"/>
              <a:t>Propuesta de valor: Siguiendo el producto anterior…</a:t>
            </a:r>
          </a:p>
          <a:p>
            <a:pPr algn="just"/>
            <a:endParaRPr lang="es-CL" sz="1500" dirty="0"/>
          </a:p>
          <a:p>
            <a:pPr algn="just"/>
            <a:r>
              <a:rPr lang="es-CL" sz="1500" dirty="0"/>
              <a:t>Indicadores (natalidad, mortalidad)</a:t>
            </a:r>
          </a:p>
          <a:p>
            <a:pPr algn="just"/>
            <a:r>
              <a:rPr lang="es-CL" sz="1500" dirty="0"/>
              <a:t>Estadísticas (regiones o comunas con más defunciones o nacimientos, variaciones en el tiempo)</a:t>
            </a:r>
          </a:p>
          <a:p>
            <a:pPr algn="just"/>
            <a:r>
              <a:rPr lang="es-CL" sz="1500" dirty="0"/>
              <a:t>Comparaciones (entre comunas o entre regiones)</a:t>
            </a:r>
          </a:p>
          <a:p>
            <a:pPr algn="just"/>
            <a:r>
              <a:rPr lang="es-CL" sz="1500" dirty="0"/>
              <a:t>Relaciones (defunciones/establecimientos, etc)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DFCEE322-DAD8-8C4F-A69D-3CA8F2421B0A}"/>
              </a:ext>
            </a:extLst>
          </p:cNvPr>
          <p:cNvSpPr/>
          <p:nvPr/>
        </p:nvSpPr>
        <p:spPr>
          <a:xfrm>
            <a:off x="350875" y="4707537"/>
            <a:ext cx="4157330" cy="133175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L" dirty="0"/>
              <a:t>Base de datos: Ministerio de ciencias tecnología e innovación. Actualización diaria</a:t>
            </a:r>
          </a:p>
        </p:txBody>
      </p:sp>
    </p:spTree>
    <p:extLst>
      <p:ext uri="{BB962C8B-B14F-4D97-AF65-F5344CB8AC3E}">
        <p14:creationId xmlns:p14="http://schemas.microsoft.com/office/powerpoint/2010/main" val="29258888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185</Words>
  <Application>Microsoft Macintosh PowerPoint</Application>
  <PresentationFormat>Panorámica</PresentationFormat>
  <Paragraphs>29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Producto Inmediato (salud)</vt:lpstr>
      <vt:lpstr>Presentación de PowerPoint</vt:lpstr>
      <vt:lpstr>Producto a corto plazo (salud)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Producto Inmediato (salud)</dc:title>
  <dc:creator>CAROLINA MARIÓ CEBALLOS</dc:creator>
  <cp:lastModifiedBy>CAROLINA MARIÓ CEBALLOS</cp:lastModifiedBy>
  <cp:revision>9</cp:revision>
  <dcterms:created xsi:type="dcterms:W3CDTF">2020-09-07T02:34:10Z</dcterms:created>
  <dcterms:modified xsi:type="dcterms:W3CDTF">2020-09-07T22:47:39Z</dcterms:modified>
</cp:coreProperties>
</file>